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MAP DISCUSSION - 30 January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>
              <a:defRPr b="1"/>
            </a:pPr>
            <a:r>
              <a:t>30 January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700MB, 00Z - 30 January 2024</a:t>
            </a:r>
          </a:p>
        </p:txBody>
      </p:sp>
      <p:pic>
        <p:nvPicPr>
          <p:cNvPr id="3" name="Picture 2" descr="7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500MB, 00Z - 30 January 2024</a:t>
            </a:r>
          </a:p>
        </p:txBody>
      </p:sp>
      <p:pic>
        <p:nvPicPr>
          <p:cNvPr id="3" name="Picture 2" descr="5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300MB, 00Z - 30 January 2024</a:t>
            </a:r>
          </a:p>
        </p:txBody>
      </p:sp>
      <p:pic>
        <p:nvPicPr>
          <p:cNvPr id="3" name="Picture 2" descr="3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200MB, 00Z - 30 January 2024</a:t>
            </a:r>
          </a:p>
        </p:txBody>
      </p:sp>
      <p:pic>
        <p:nvPicPr>
          <p:cNvPr id="3" name="Picture 2" descr="2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Suggested Scenario - 30 January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00Z - 29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06Z - 29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12Z - 29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18Z - 29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00Z - 30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(TMD) Surface Chart, 00Z - 30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(JMA)Surface Chart, 00Z - 30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850MB, 00Z - 30 January 2024</a:t>
            </a:r>
          </a:p>
        </p:txBody>
      </p:sp>
      <p:pic>
        <p:nvPicPr>
          <p:cNvPr id="3" name="Picture 2" descr="85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